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embeddedFontLst>
    <p:embeddedFont>
      <p:font typeface="Berlin Sans FB Demi" panose="020E0802020502020306" pitchFamily="34" charset="0"/>
      <p:bold r:id="rId27"/>
    </p:embeddedFont>
    <p:embeddedFont>
      <p:font typeface="Corben" panose="020B0604020202020204" charset="0"/>
      <p:regular r:id="rId28"/>
      <p:bold r:id="rId29"/>
    </p:embeddedFont>
    <p:embeddedFont>
      <p:font typeface="Lobster" panose="00000500000000000000" pitchFamily="2" charset="0"/>
      <p:regular r:id="rId30"/>
    </p:embeddedFont>
    <p:embeddedFont>
      <p:font typeface="Pacifico" panose="00000500000000000000" pitchFamily="2" charset="0"/>
      <p:regular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89" y="4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63ccf1df7e_0_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  <p:sp>
        <p:nvSpPr>
          <p:cNvPr id="52" name="Google Shape;52;g163ccf1df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63ccf1df7e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g163ccf1df7e_0_6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63ccf1df7e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7" name="Google Shape;137;g163ccf1df7e_0_6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63ccf1df7e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6" name="Google Shape;146;g163ccf1df7e_0_73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63ccf1df7e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g163ccf1df7e_0_8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63ccf1df7e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g163ccf1df7e_0_9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63ccf1df7e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163ccf1df7e_0_10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640029011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640029011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640029011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640029011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640029011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640029011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640029011a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640029011a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63ccf1df7e_0_17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  <p:sp>
        <p:nvSpPr>
          <p:cNvPr id="70" name="Google Shape;70;g163ccf1df7e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640029011a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640029011a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640029011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640029011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640029011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640029011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640029011a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640029011a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1640029011a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1640029011a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63ccf1df7e_0_2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  <p:sp>
        <p:nvSpPr>
          <p:cNvPr id="77" name="Google Shape;77;g163ccf1df7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63ccf1df7e_0_28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  <p:sp>
        <p:nvSpPr>
          <p:cNvPr id="85" name="Google Shape;85;g163ccf1df7e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63ccf1df7e_0_36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  <p:sp>
        <p:nvSpPr>
          <p:cNvPr id="91" name="Google Shape;91;g163ccf1df7e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63ccf1df7e_0_3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  <p:sp>
        <p:nvSpPr>
          <p:cNvPr id="97" name="Google Shape;97;g163ccf1df7e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63ccf1df7e_0_40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  <p:sp>
        <p:nvSpPr>
          <p:cNvPr id="103" name="Google Shape;103;g163ccf1df7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63ccf1df7e_0_44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  <p:sp>
        <p:nvSpPr>
          <p:cNvPr id="109" name="Google Shape;109;g163ccf1df7e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63ccf1df7e_0_52:notes"/>
          <p:cNvSpPr txBox="1">
            <a:spLocks noGrp="1"/>
          </p:cNvSpPr>
          <p:nvPr>
            <p:ph type="body" idx="1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350" tIns="81350" rIns="81350" bIns="8135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/>
          </a:p>
        </p:txBody>
      </p:sp>
      <p:sp>
        <p:nvSpPr>
          <p:cNvPr id="119" name="Google Shape;119;g163ccf1df7e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13" Type="http://schemas.openxmlformats.org/officeDocument/2006/relationships/image" Target="../media/image73.jpe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12" Type="http://schemas.openxmlformats.org/officeDocument/2006/relationships/image" Target="../media/image10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3.jpeg"/><Relationship Id="rId11" Type="http://schemas.openxmlformats.org/officeDocument/2006/relationships/image" Target="../media/image108.jpeg"/><Relationship Id="rId5" Type="http://schemas.openxmlformats.org/officeDocument/2006/relationships/image" Target="../media/image102.jpeg"/><Relationship Id="rId10" Type="http://schemas.openxmlformats.org/officeDocument/2006/relationships/image" Target="../media/image107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7" Type="http://schemas.openxmlformats.org/officeDocument/2006/relationships/image" Target="../media/image11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 rot="3410344">
            <a:off x="4849960" y="4211683"/>
            <a:ext cx="2466062" cy="2086329"/>
          </a:xfrm>
          <a:custGeom>
            <a:avLst/>
            <a:gdLst/>
            <a:ahLst/>
            <a:cxnLst/>
            <a:rect l="l" t="t" r="r" b="b"/>
            <a:pathLst>
              <a:path w="7554" h="6392" extrusionOk="0">
                <a:moveTo>
                  <a:pt x="1138" y="6391"/>
                </a:moveTo>
                <a:lnTo>
                  <a:pt x="7553" y="6"/>
                </a:lnTo>
                <a:lnTo>
                  <a:pt x="0" y="0"/>
                </a:lnTo>
                <a:lnTo>
                  <a:pt x="1138" y="6391"/>
                </a:lnTo>
              </a:path>
            </a:pathLst>
          </a:custGeom>
          <a:solidFill>
            <a:srgbClr val="E0C2CD"/>
          </a:solidFill>
          <a:ln w="9525" cap="flat" cmpd="sng">
            <a:solidFill>
              <a:srgbClr val="E0C2CD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" name="Google Shape;55;p13"/>
          <p:cNvSpPr/>
          <p:nvPr/>
        </p:nvSpPr>
        <p:spPr>
          <a:xfrm rot="97787">
            <a:off x="4341824" y="2838933"/>
            <a:ext cx="2441936" cy="2251487"/>
          </a:xfrm>
          <a:custGeom>
            <a:avLst/>
            <a:gdLst/>
            <a:ahLst/>
            <a:cxnLst/>
            <a:rect l="l" t="t" r="r" b="b"/>
            <a:pathLst>
              <a:path w="7480" h="6898" extrusionOk="0">
                <a:moveTo>
                  <a:pt x="1134" y="6897"/>
                </a:moveTo>
                <a:lnTo>
                  <a:pt x="7479" y="4"/>
                </a:lnTo>
                <a:lnTo>
                  <a:pt x="0" y="0"/>
                </a:lnTo>
                <a:lnTo>
                  <a:pt x="1134" y="6897"/>
                </a:lnTo>
              </a:path>
            </a:pathLst>
          </a:custGeom>
          <a:solidFill>
            <a:srgbClr val="8E86AE"/>
          </a:solidFill>
          <a:ln w="9525" cap="flat" cmpd="sng">
            <a:solidFill>
              <a:srgbClr val="8E86AE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" name="Google Shape;56;p13"/>
          <p:cNvSpPr/>
          <p:nvPr/>
        </p:nvSpPr>
        <p:spPr>
          <a:xfrm rot="-839372">
            <a:off x="7337283" y="4358649"/>
            <a:ext cx="2669235" cy="1703236"/>
          </a:xfrm>
          <a:custGeom>
            <a:avLst/>
            <a:gdLst/>
            <a:ahLst/>
            <a:cxnLst/>
            <a:rect l="l" t="t" r="r" b="b"/>
            <a:pathLst>
              <a:path w="8175" h="5218" extrusionOk="0">
                <a:moveTo>
                  <a:pt x="1242" y="5217"/>
                </a:moveTo>
                <a:lnTo>
                  <a:pt x="8174" y="1"/>
                </a:lnTo>
                <a:lnTo>
                  <a:pt x="0" y="0"/>
                </a:lnTo>
                <a:lnTo>
                  <a:pt x="1242" y="5217"/>
                </a:lnTo>
              </a:path>
            </a:pathLst>
          </a:custGeom>
          <a:solidFill>
            <a:srgbClr val="FFB66C"/>
          </a:solidFill>
          <a:ln w="9525" cap="flat" cmpd="sng">
            <a:solidFill>
              <a:srgbClr val="FFB66C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" name="Google Shape;57;p13"/>
          <p:cNvSpPr/>
          <p:nvPr/>
        </p:nvSpPr>
        <p:spPr>
          <a:xfrm rot="3607761">
            <a:off x="7089781" y="1972930"/>
            <a:ext cx="2668177" cy="1705243"/>
          </a:xfrm>
          <a:custGeom>
            <a:avLst/>
            <a:gdLst/>
            <a:ahLst/>
            <a:cxnLst/>
            <a:rect l="l" t="t" r="r" b="b"/>
            <a:pathLst>
              <a:path w="8173" h="5225" extrusionOk="0">
                <a:moveTo>
                  <a:pt x="1243" y="5224"/>
                </a:moveTo>
                <a:lnTo>
                  <a:pt x="8172" y="4"/>
                </a:lnTo>
                <a:lnTo>
                  <a:pt x="0" y="0"/>
                </a:lnTo>
                <a:lnTo>
                  <a:pt x="1243" y="5224"/>
                </a:lnTo>
              </a:path>
            </a:pathLst>
          </a:custGeom>
          <a:solidFill>
            <a:srgbClr val="BBE33D"/>
          </a:solidFill>
          <a:ln w="9525" cap="flat" cmpd="sng">
            <a:solidFill>
              <a:srgbClr val="BBE33D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13"/>
          <p:cNvSpPr/>
          <p:nvPr/>
        </p:nvSpPr>
        <p:spPr>
          <a:xfrm rot="-791976">
            <a:off x="7297440" y="2481700"/>
            <a:ext cx="2668567" cy="1704542"/>
          </a:xfrm>
          <a:custGeom>
            <a:avLst/>
            <a:gdLst/>
            <a:ahLst/>
            <a:cxnLst/>
            <a:rect l="l" t="t" r="r" b="b"/>
            <a:pathLst>
              <a:path w="8174" h="5223" extrusionOk="0">
                <a:moveTo>
                  <a:pt x="1242" y="0"/>
                </a:moveTo>
                <a:lnTo>
                  <a:pt x="8173" y="5222"/>
                </a:lnTo>
                <a:lnTo>
                  <a:pt x="0" y="5222"/>
                </a:lnTo>
                <a:lnTo>
                  <a:pt x="1242" y="0"/>
                </a:lnTo>
              </a:path>
            </a:pathLst>
          </a:custGeom>
          <a:solidFill>
            <a:srgbClr val="FFDE59"/>
          </a:solidFill>
          <a:ln w="9525" cap="flat" cmpd="sng">
            <a:solidFill>
              <a:srgbClr val="FFDE59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" name="Google Shape;59;p13"/>
          <p:cNvSpPr/>
          <p:nvPr/>
        </p:nvSpPr>
        <p:spPr>
          <a:xfrm rot="2138939">
            <a:off x="4434908" y="1800853"/>
            <a:ext cx="2876877" cy="1568064"/>
          </a:xfrm>
          <a:custGeom>
            <a:avLst/>
            <a:gdLst/>
            <a:ahLst/>
            <a:cxnLst/>
            <a:rect l="l" t="t" r="r" b="b"/>
            <a:pathLst>
              <a:path w="8813" h="4807" extrusionOk="0">
                <a:moveTo>
                  <a:pt x="1791" y="4806"/>
                </a:moveTo>
                <a:lnTo>
                  <a:pt x="8812" y="8"/>
                </a:lnTo>
                <a:lnTo>
                  <a:pt x="0" y="0"/>
                </a:lnTo>
                <a:lnTo>
                  <a:pt x="1791" y="4806"/>
                </a:lnTo>
              </a:path>
            </a:pathLst>
          </a:custGeom>
          <a:solidFill>
            <a:srgbClr val="729FCF"/>
          </a:solidFill>
          <a:ln w="9525" cap="flat" cmpd="sng">
            <a:solidFill>
              <a:srgbClr val="729FC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13"/>
          <p:cNvSpPr/>
          <p:nvPr/>
        </p:nvSpPr>
        <p:spPr>
          <a:xfrm>
            <a:off x="4494324" y="2431415"/>
            <a:ext cx="28521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1625" tIns="40825" rIns="81625" bIns="408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i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2400" y="-16654"/>
            <a:ext cx="5227576" cy="51599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Google Shape;62;p13"/>
          <p:cNvGrpSpPr/>
          <p:nvPr/>
        </p:nvGrpSpPr>
        <p:grpSpPr>
          <a:xfrm>
            <a:off x="5074994" y="-16650"/>
            <a:ext cx="4068115" cy="2515939"/>
            <a:chOff x="5762880" y="-18360"/>
            <a:chExt cx="4316760" cy="2589480"/>
          </a:xfrm>
        </p:grpSpPr>
        <p:pic>
          <p:nvPicPr>
            <p:cNvPr id="63" name="Google Shape;63;p1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762880" y="-18360"/>
              <a:ext cx="4316760" cy="25894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" name="Google Shape;64;p1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319680" y="360"/>
              <a:ext cx="759960" cy="58284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5" name="Google Shape;6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07550" y="2810500"/>
            <a:ext cx="4185725" cy="115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075175" y="3888475"/>
            <a:ext cx="3889500" cy="649648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sellaDiTesto 15"/>
          <p:cNvSpPr txBox="1"/>
          <p:nvPr/>
        </p:nvSpPr>
        <p:spPr>
          <a:xfrm>
            <a:off x="7239001" y="4514850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docenti: </a:t>
            </a:r>
            <a:r>
              <a:rPr lang="it-IT" sz="1050" dirty="0" err="1"/>
              <a:t>Ficarelli</a:t>
            </a:r>
            <a:r>
              <a:rPr lang="it-IT" sz="1050" dirty="0"/>
              <a:t> Fiorella</a:t>
            </a:r>
          </a:p>
          <a:p>
            <a:r>
              <a:rPr lang="it-IT" sz="1050" dirty="0"/>
              <a:t>           Simone Natalizia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6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6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2"/>
          <p:cNvPicPr preferRelativeResize="0"/>
          <p:nvPr/>
        </p:nvPicPr>
        <p:blipFill rotWithShape="1">
          <a:blip r:embed="rId3">
            <a:alphaModFix/>
          </a:blip>
          <a:srcRect l="25036" r="29649" b="23722"/>
          <a:stretch/>
        </p:blipFill>
        <p:spPr>
          <a:xfrm>
            <a:off x="5115492" y="69118"/>
            <a:ext cx="3929298" cy="496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 rotWithShape="1">
          <a:blip r:embed="rId4">
            <a:alphaModFix/>
          </a:blip>
          <a:srcRect r="10176"/>
          <a:stretch/>
        </p:blipFill>
        <p:spPr>
          <a:xfrm>
            <a:off x="101662" y="89810"/>
            <a:ext cx="4934664" cy="4963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 rotWithShape="1">
          <a:blip r:embed="rId5">
            <a:alphaModFix/>
          </a:blip>
          <a:srcRect l="13359"/>
          <a:stretch/>
        </p:blipFill>
        <p:spPr>
          <a:xfrm>
            <a:off x="78706" y="69118"/>
            <a:ext cx="8996172" cy="496385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149432" y="4514850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docenti: </a:t>
            </a:r>
            <a:r>
              <a:rPr lang="it-IT" sz="1050" dirty="0" err="1"/>
              <a:t>Ficarelli</a:t>
            </a:r>
            <a:r>
              <a:rPr lang="it-IT" sz="1050" dirty="0"/>
              <a:t> Fiorella</a:t>
            </a:r>
          </a:p>
          <a:p>
            <a:r>
              <a:rPr lang="it-IT" sz="1050" dirty="0"/>
              <a:t>           Simone Natalizia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6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3"/>
          <p:cNvPicPr preferRelativeResize="0"/>
          <p:nvPr/>
        </p:nvPicPr>
        <p:blipFill rotWithShape="1">
          <a:blip r:embed="rId3">
            <a:alphaModFix/>
          </a:blip>
          <a:srcRect l="10071"/>
          <a:stretch/>
        </p:blipFill>
        <p:spPr>
          <a:xfrm>
            <a:off x="108725" y="84225"/>
            <a:ext cx="4887552" cy="268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725" y="2795600"/>
            <a:ext cx="4887552" cy="227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6025" y="2795600"/>
            <a:ext cx="3999252" cy="227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 rotWithShape="1">
          <a:blip r:embed="rId6">
            <a:alphaModFix/>
          </a:blip>
          <a:srcRect l="16040" t="4233" r="23971" b="7575"/>
          <a:stretch/>
        </p:blipFill>
        <p:spPr>
          <a:xfrm>
            <a:off x="5036025" y="84225"/>
            <a:ext cx="4008248" cy="26821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173183" y="4550476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tx1"/>
                </a:solidFill>
              </a:rPr>
              <a:t>docenti: </a:t>
            </a:r>
            <a:r>
              <a:rPr lang="it-IT" sz="1050" dirty="0" err="1">
                <a:solidFill>
                  <a:schemeClr val="tx1"/>
                </a:solidFill>
              </a:rPr>
              <a:t>Ficarelli</a:t>
            </a:r>
            <a:r>
              <a:rPr lang="it-IT" sz="1050" dirty="0">
                <a:solidFill>
                  <a:schemeClr val="tx1"/>
                </a:solidFill>
              </a:rPr>
              <a:t> Fiorella</a:t>
            </a:r>
          </a:p>
          <a:p>
            <a:r>
              <a:rPr lang="it-IT" sz="1050" dirty="0">
                <a:solidFill>
                  <a:schemeClr val="tx1"/>
                </a:solidFill>
              </a:rPr>
              <a:t>           Simone Natalizia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4"/>
          <p:cNvPicPr preferRelativeResize="0"/>
          <p:nvPr/>
        </p:nvPicPr>
        <p:blipFill rotWithShape="1">
          <a:blip r:embed="rId4">
            <a:alphaModFix/>
          </a:blip>
          <a:srcRect l="13965" r="16206"/>
          <a:stretch/>
        </p:blipFill>
        <p:spPr>
          <a:xfrm>
            <a:off x="49028" y="77961"/>
            <a:ext cx="1720312" cy="1863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 rotWithShape="1">
          <a:blip r:embed="rId5">
            <a:alphaModFix/>
          </a:blip>
          <a:srcRect r="36313"/>
          <a:stretch/>
        </p:blipFill>
        <p:spPr>
          <a:xfrm>
            <a:off x="1816573" y="86011"/>
            <a:ext cx="1569011" cy="1847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4"/>
          <p:cNvPicPr preferRelativeResize="0"/>
          <p:nvPr/>
        </p:nvPicPr>
        <p:blipFill rotWithShape="1">
          <a:blip r:embed="rId6">
            <a:alphaModFix/>
          </a:blip>
          <a:srcRect l="8151" t="13718" r="9840"/>
          <a:stretch/>
        </p:blipFill>
        <p:spPr>
          <a:xfrm>
            <a:off x="3432824" y="77961"/>
            <a:ext cx="3044025" cy="1863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 rotWithShape="1">
          <a:blip r:embed="rId7">
            <a:alphaModFix/>
          </a:blip>
          <a:srcRect l="6844" t="22215" r="15194"/>
          <a:stretch/>
        </p:blipFill>
        <p:spPr>
          <a:xfrm>
            <a:off x="49028" y="1989081"/>
            <a:ext cx="6427817" cy="3123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4"/>
          <p:cNvPicPr preferRelativeResize="0"/>
          <p:nvPr/>
        </p:nvPicPr>
        <p:blipFill rotWithShape="1">
          <a:blip r:embed="rId8">
            <a:alphaModFix/>
          </a:blip>
          <a:srcRect l="7203" r="9898"/>
          <a:stretch/>
        </p:blipFill>
        <p:spPr>
          <a:xfrm>
            <a:off x="6524084" y="58664"/>
            <a:ext cx="2537644" cy="5053496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4"/>
          <p:cNvSpPr txBox="1"/>
          <p:nvPr/>
        </p:nvSpPr>
        <p:spPr>
          <a:xfrm>
            <a:off x="73451" y="86011"/>
            <a:ext cx="708300" cy="5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Christy</a:t>
            </a:r>
            <a:endParaRPr sz="12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Moore</a:t>
            </a:r>
            <a:endParaRPr sz="13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4"/>
          <p:cNvSpPr txBox="1"/>
          <p:nvPr/>
        </p:nvSpPr>
        <p:spPr>
          <a:xfrm>
            <a:off x="1805783" y="58664"/>
            <a:ext cx="708300" cy="5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Mary Black</a:t>
            </a:r>
            <a:endParaRPr sz="12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5" name="Google Shape;155;p24"/>
          <p:cNvSpPr txBox="1"/>
          <p:nvPr/>
        </p:nvSpPr>
        <p:spPr>
          <a:xfrm>
            <a:off x="3430103" y="37053"/>
            <a:ext cx="708300" cy="3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it" sz="12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U2</a:t>
            </a:r>
            <a:endParaRPr sz="12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6" name="Google Shape;156;p24"/>
          <p:cNvSpPr txBox="1"/>
          <p:nvPr/>
        </p:nvSpPr>
        <p:spPr>
          <a:xfrm>
            <a:off x="6589485" y="3121879"/>
            <a:ext cx="384600" cy="19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" sz="21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</a:t>
            </a:r>
            <a:endParaRPr sz="21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" sz="21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endParaRPr sz="21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it" sz="21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NCE </a:t>
            </a:r>
            <a:endParaRPr sz="2100" b="1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7" name="Google Shape;157;p24"/>
          <p:cNvSpPr txBox="1"/>
          <p:nvPr/>
        </p:nvSpPr>
        <p:spPr>
          <a:xfrm>
            <a:off x="6959618" y="4592872"/>
            <a:ext cx="1569000" cy="4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it" sz="2100" b="1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  I  V  E  R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61308" y="4712613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/>
                </a:solidFill>
              </a:rPr>
              <a:t>docenti: </a:t>
            </a:r>
            <a:r>
              <a:rPr lang="it-IT" sz="1050" dirty="0" err="1">
                <a:solidFill>
                  <a:schemeClr val="bg1"/>
                </a:solidFill>
              </a:rPr>
              <a:t>Ficarelli</a:t>
            </a:r>
            <a:r>
              <a:rPr lang="it-IT" sz="1050" dirty="0">
                <a:solidFill>
                  <a:schemeClr val="bg1"/>
                </a:solidFill>
              </a:rPr>
              <a:t> Fiorella</a:t>
            </a:r>
          </a:p>
          <a:p>
            <a:r>
              <a:rPr lang="it-IT" sz="1050" dirty="0">
                <a:solidFill>
                  <a:schemeClr val="bg1"/>
                </a:solidFill>
              </a:rPr>
              <a:t>           Simone Natalizia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824" y="69118"/>
            <a:ext cx="8984033" cy="500526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5"/>
          <p:cNvSpPr txBox="1"/>
          <p:nvPr/>
        </p:nvSpPr>
        <p:spPr>
          <a:xfrm>
            <a:off x="982352" y="268851"/>
            <a:ext cx="3283200" cy="12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it" sz="3400" b="1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THE</a:t>
            </a:r>
            <a:endParaRPr sz="3400" b="1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it" sz="3400" b="1" i="0" u="none" strike="noStrike" cap="none">
                <a:solidFill>
                  <a:srgbClr val="FF0000"/>
                </a:solidFill>
                <a:latin typeface="Corben"/>
                <a:ea typeface="Corben"/>
                <a:cs typeface="Corben"/>
                <a:sym typeface="Corben"/>
              </a:rPr>
              <a:t>  BUSKERS</a:t>
            </a:r>
            <a:endParaRPr sz="3400" b="1" i="0" u="none" strike="noStrike" cap="none">
              <a:solidFill>
                <a:srgbClr val="FF0000"/>
              </a:solidFill>
              <a:latin typeface="Corben"/>
              <a:ea typeface="Corben"/>
              <a:cs typeface="Corben"/>
              <a:sym typeface="Corben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239001" y="4514850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docenti: </a:t>
            </a:r>
            <a:r>
              <a:rPr lang="it-IT" sz="1050" dirty="0" err="1"/>
              <a:t>Ficarelli</a:t>
            </a:r>
            <a:r>
              <a:rPr lang="it-IT" sz="1050" dirty="0"/>
              <a:t> Fiorella</a:t>
            </a:r>
          </a:p>
          <a:p>
            <a:r>
              <a:rPr lang="it-IT" sz="1050" dirty="0"/>
              <a:t>           Simone Natalizia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89046" y="2207137"/>
            <a:ext cx="5376952" cy="2861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 rotWithShape="1">
          <a:blip r:embed="rId4">
            <a:alphaModFix/>
          </a:blip>
          <a:srcRect b="842"/>
          <a:stretch/>
        </p:blipFill>
        <p:spPr>
          <a:xfrm>
            <a:off x="69120" y="74605"/>
            <a:ext cx="2350746" cy="4994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8051" y="74605"/>
            <a:ext cx="2574313" cy="2045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6"/>
          <p:cNvPicPr preferRelativeResize="0"/>
          <p:nvPr/>
        </p:nvPicPr>
        <p:blipFill rotWithShape="1">
          <a:blip r:embed="rId6">
            <a:alphaModFix/>
          </a:blip>
          <a:srcRect t="2903"/>
          <a:stretch/>
        </p:blipFill>
        <p:spPr>
          <a:xfrm>
            <a:off x="6687179" y="69118"/>
            <a:ext cx="2375955" cy="499428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6"/>
          <p:cNvSpPr txBox="1"/>
          <p:nvPr/>
        </p:nvSpPr>
        <p:spPr>
          <a:xfrm>
            <a:off x="5112363" y="74605"/>
            <a:ext cx="1657500" cy="21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" sz="3600" b="0" i="0" u="none" strike="noStrike" cap="none">
                <a:solidFill>
                  <a:srgbClr val="000000"/>
                </a:solidFill>
                <a:latin typeface="Pacifico"/>
                <a:ea typeface="Pacifico"/>
                <a:cs typeface="Pacifico"/>
                <a:sym typeface="Pacifico"/>
              </a:rPr>
              <a:t>Cliff</a:t>
            </a:r>
            <a:endParaRPr sz="36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" sz="3600" b="0" i="0" u="none" strike="noStrike" cap="none">
                <a:solidFill>
                  <a:srgbClr val="000000"/>
                </a:solidFill>
                <a:latin typeface="Pacifico"/>
                <a:ea typeface="Pacifico"/>
                <a:cs typeface="Pacifico"/>
                <a:sym typeface="Pacifico"/>
              </a:rPr>
              <a:t> of</a:t>
            </a:r>
            <a:endParaRPr sz="36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" sz="3600" b="0" i="0" u="none" strike="noStrike" cap="none">
                <a:solidFill>
                  <a:srgbClr val="000000"/>
                </a:solidFill>
                <a:latin typeface="Pacifico"/>
                <a:ea typeface="Pacifico"/>
                <a:cs typeface="Pacifico"/>
                <a:sym typeface="Pacifico"/>
              </a:rPr>
              <a:t>Moher</a:t>
            </a:r>
            <a:endParaRPr sz="36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96933" y="4538600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docenti: </a:t>
            </a:r>
            <a:r>
              <a:rPr lang="it-IT" sz="1050" dirty="0" err="1"/>
              <a:t>Ficarelli</a:t>
            </a:r>
            <a:r>
              <a:rPr lang="it-IT" sz="1050" dirty="0"/>
              <a:t> Fiorella</a:t>
            </a:r>
          </a:p>
          <a:p>
            <a:r>
              <a:rPr lang="it-IT" sz="1050" dirty="0"/>
              <a:t>           Simone Natalizia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00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7"/>
          <p:cNvPicPr preferRelativeResize="0"/>
          <p:nvPr/>
        </p:nvPicPr>
        <p:blipFill rotWithShape="1">
          <a:blip r:embed="rId3">
            <a:alphaModFix/>
          </a:blip>
          <a:srcRect b="6864"/>
          <a:stretch/>
        </p:blipFill>
        <p:spPr>
          <a:xfrm>
            <a:off x="70322" y="88007"/>
            <a:ext cx="3552865" cy="1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322" y="1744879"/>
            <a:ext cx="3552865" cy="165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322" y="3445743"/>
            <a:ext cx="3552865" cy="1609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678700" y="88000"/>
            <a:ext cx="5377050" cy="2483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78700" y="2628900"/>
            <a:ext cx="5377249" cy="244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 txBox="1"/>
          <p:nvPr/>
        </p:nvSpPr>
        <p:spPr>
          <a:xfrm>
            <a:off x="1713146" y="266357"/>
            <a:ext cx="19656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" sz="2000" b="0" i="0" u="none" strike="noStrike" cap="none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in viaggio verso…</a:t>
            </a:r>
            <a:endParaRPr sz="2000" b="0" i="0" u="none" strike="noStrike" cap="none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86" name="Google Shape;186;p27"/>
          <p:cNvSpPr txBox="1"/>
          <p:nvPr/>
        </p:nvSpPr>
        <p:spPr>
          <a:xfrm>
            <a:off x="3698623" y="140639"/>
            <a:ext cx="1965600" cy="7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925" tIns="82925" rIns="82925" bIns="829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" sz="3600" b="0" i="0" u="none" strike="noStrike" cap="none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Galway</a:t>
            </a:r>
            <a:endParaRPr sz="3600" b="0" i="0" u="none" strike="noStrike" cap="none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85058" y="4538601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/>
                </a:solidFill>
              </a:rPr>
              <a:t>docenti: </a:t>
            </a:r>
            <a:r>
              <a:rPr lang="it-IT" sz="1050" dirty="0" err="1">
                <a:solidFill>
                  <a:schemeClr val="bg1"/>
                </a:solidFill>
              </a:rPr>
              <a:t>Ficarelli</a:t>
            </a:r>
            <a:r>
              <a:rPr lang="it-IT" sz="1050" dirty="0">
                <a:solidFill>
                  <a:schemeClr val="bg1"/>
                </a:solidFill>
              </a:rPr>
              <a:t> Fiorella</a:t>
            </a:r>
          </a:p>
          <a:p>
            <a:r>
              <a:rPr lang="it-IT" sz="1050" dirty="0">
                <a:solidFill>
                  <a:schemeClr val="bg1"/>
                </a:solidFill>
              </a:rPr>
              <a:t>           Simone Natalizia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700" y="80200"/>
            <a:ext cx="2400302" cy="18002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088831">
            <a:off x="2176220" y="409293"/>
            <a:ext cx="2665611" cy="1999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700" y="2339475"/>
            <a:ext cx="1945375" cy="259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1163272">
            <a:off x="2095750" y="2668600"/>
            <a:ext cx="2771198" cy="2078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607446">
            <a:off x="4671613" y="326301"/>
            <a:ext cx="2992323" cy="2244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71598" y="2669019"/>
            <a:ext cx="3192975" cy="2394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586174" y="547525"/>
            <a:ext cx="1557824" cy="3523024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/>
          <p:nvPr/>
        </p:nvSpPr>
        <p:spPr>
          <a:xfrm>
            <a:off x="12377577" y="2267574"/>
            <a:ext cx="13509031" cy="99717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Arial"/>
              </a:rPr>
              <a:t>Belfast, the giant causeway</a:t>
            </a:r>
          </a:p>
        </p:txBody>
      </p:sp>
      <p:sp>
        <p:nvSpPr>
          <p:cNvPr id="200" name="Google Shape;200;p28"/>
          <p:cNvSpPr/>
          <p:nvPr/>
        </p:nvSpPr>
        <p:spPr>
          <a:xfrm rot="-1570843">
            <a:off x="112877" y="1619301"/>
            <a:ext cx="3045624" cy="7317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FF"/>
                </a:solidFill>
                <a:latin typeface="Lobster"/>
              </a:rPr>
              <a:t>Belfast</a:t>
            </a:r>
          </a:p>
        </p:txBody>
      </p:sp>
      <p:sp>
        <p:nvSpPr>
          <p:cNvPr id="201" name="Google Shape;201;p28"/>
          <p:cNvSpPr/>
          <p:nvPr/>
        </p:nvSpPr>
        <p:spPr>
          <a:xfrm rot="1923598">
            <a:off x="5231199" y="2950048"/>
            <a:ext cx="3968241" cy="6559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C0000"/>
                </a:solidFill>
                <a:latin typeface="Lobster"/>
              </a:rPr>
              <a:t>Gigant casway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448550" y="4510733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docenti: </a:t>
            </a:r>
            <a:r>
              <a:rPr lang="it-IT" sz="1050" dirty="0" err="1"/>
              <a:t>Ficarelli</a:t>
            </a:r>
            <a:r>
              <a:rPr lang="it-IT" sz="1050" dirty="0"/>
              <a:t> Fiorella</a:t>
            </a:r>
          </a:p>
          <a:p>
            <a:r>
              <a:rPr lang="it-IT" sz="1050" dirty="0"/>
              <a:t>           Simone Natalizia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00" y="155475"/>
            <a:ext cx="2524426" cy="1893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89529" y="0"/>
            <a:ext cx="3982039" cy="22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9"/>
          <p:cNvPicPr preferRelativeResize="0"/>
          <p:nvPr/>
        </p:nvPicPr>
        <p:blipFill rotWithShape="1">
          <a:blip r:embed="rId5">
            <a:alphaModFix/>
          </a:blip>
          <a:srcRect b="11909"/>
          <a:stretch/>
        </p:blipFill>
        <p:spPr>
          <a:xfrm>
            <a:off x="152400" y="2239900"/>
            <a:ext cx="2201574" cy="1454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62802" y="2512584"/>
            <a:ext cx="1818398" cy="2358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63256" y="2512588"/>
            <a:ext cx="1593395" cy="2358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 rotWithShape="1">
          <a:blip r:embed="rId8">
            <a:alphaModFix/>
          </a:blip>
          <a:srcRect l="4580" b="5015"/>
          <a:stretch/>
        </p:blipFill>
        <p:spPr>
          <a:xfrm>
            <a:off x="7314725" y="2512600"/>
            <a:ext cx="1790048" cy="2358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14725" y="29313"/>
            <a:ext cx="1593400" cy="2247812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9"/>
          <p:cNvSpPr/>
          <p:nvPr/>
        </p:nvSpPr>
        <p:spPr>
          <a:xfrm>
            <a:off x="107500" y="3816651"/>
            <a:ext cx="3473250" cy="12579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accent5"/>
                </a:solidFill>
                <a:latin typeface="Pacifico"/>
              </a:rPr>
              <a:t>irish film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61307" y="156606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docenti: </a:t>
            </a:r>
            <a:r>
              <a:rPr lang="it-IT" sz="1050" dirty="0" err="1"/>
              <a:t>Ficarelli</a:t>
            </a:r>
            <a:r>
              <a:rPr lang="it-IT" sz="1050" dirty="0"/>
              <a:t> Fiorella</a:t>
            </a:r>
          </a:p>
          <a:p>
            <a:r>
              <a:rPr lang="it-IT" sz="1050" dirty="0"/>
              <a:t>           Simone Natalizia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p30"/>
          <p:cNvPicPr preferRelativeResize="0"/>
          <p:nvPr/>
        </p:nvPicPr>
        <p:blipFill rotWithShape="1">
          <a:blip r:embed="rId3">
            <a:alphaModFix/>
          </a:blip>
          <a:srcRect t="20902" b="8838"/>
          <a:stretch/>
        </p:blipFill>
        <p:spPr>
          <a:xfrm>
            <a:off x="6479450" y="221225"/>
            <a:ext cx="2534250" cy="2374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632449">
            <a:off x="5362251" y="2615711"/>
            <a:ext cx="2534250" cy="1900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88176" y="2462675"/>
            <a:ext cx="1425523" cy="190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6815" y="775169"/>
            <a:ext cx="2839199" cy="162478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0"/>
          <p:cNvSpPr/>
          <p:nvPr/>
        </p:nvSpPr>
        <p:spPr>
          <a:xfrm>
            <a:off x="232300" y="44245"/>
            <a:ext cx="5112625" cy="576179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666666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Lobster"/>
              </a:rPr>
              <a:t>around Dublino</a:t>
            </a:r>
          </a:p>
        </p:txBody>
      </p:sp>
      <p:pic>
        <p:nvPicPr>
          <p:cNvPr id="225" name="Google Shape;225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825" y="2554690"/>
            <a:ext cx="1822874" cy="1367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55109" y="3283599"/>
            <a:ext cx="2404388" cy="180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506179">
            <a:off x="2625132" y="833922"/>
            <a:ext cx="1524889" cy="2328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146800" y="1499981"/>
            <a:ext cx="1914173" cy="143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1119356">
            <a:off x="4913650" y="436530"/>
            <a:ext cx="1535227" cy="1151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96825" y="4012807"/>
            <a:ext cx="1425524" cy="1074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3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620475">
            <a:off x="3976275" y="3092770"/>
            <a:ext cx="1632273" cy="187065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CasellaDiTesto 14"/>
          <p:cNvSpPr txBox="1"/>
          <p:nvPr/>
        </p:nvSpPr>
        <p:spPr>
          <a:xfrm>
            <a:off x="7239001" y="4514850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docenti: </a:t>
            </a:r>
            <a:r>
              <a:rPr lang="it-IT" sz="1050" dirty="0" err="1"/>
              <a:t>Ficarelli</a:t>
            </a:r>
            <a:r>
              <a:rPr lang="it-IT" sz="1050" dirty="0"/>
              <a:t> Fiorella</a:t>
            </a:r>
          </a:p>
          <a:p>
            <a:r>
              <a:rPr lang="it-IT" sz="1050" dirty="0"/>
              <a:t>           Simone Natalizia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250" y="2418100"/>
            <a:ext cx="1887951" cy="2728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12654">
            <a:off x="4971503" y="338200"/>
            <a:ext cx="2122998" cy="159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16454">
            <a:off x="5933047" y="2750381"/>
            <a:ext cx="2605134" cy="225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1"/>
          <p:cNvPicPr preferRelativeResize="0"/>
          <p:nvPr/>
        </p:nvPicPr>
        <p:blipFill rotWithShape="1">
          <a:blip r:embed="rId6">
            <a:alphaModFix/>
          </a:blip>
          <a:srcRect l="22480" t="7598" b="41373"/>
          <a:stretch/>
        </p:blipFill>
        <p:spPr>
          <a:xfrm>
            <a:off x="2630927" y="114791"/>
            <a:ext cx="2485175" cy="1577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1"/>
          <p:cNvPicPr preferRelativeResize="0"/>
          <p:nvPr/>
        </p:nvPicPr>
        <p:blipFill rotWithShape="1">
          <a:blip r:embed="rId7">
            <a:alphaModFix/>
          </a:blip>
          <a:srcRect l="-4540" t="-6430" r="4540" b="6430"/>
          <a:stretch/>
        </p:blipFill>
        <p:spPr>
          <a:xfrm rot="1609988">
            <a:off x="6812714" y="-50365"/>
            <a:ext cx="1945720" cy="271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900" y="0"/>
            <a:ext cx="2485175" cy="303324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1"/>
          <p:cNvSpPr/>
          <p:nvPr/>
        </p:nvSpPr>
        <p:spPr>
          <a:xfrm>
            <a:off x="2549075" y="2309450"/>
            <a:ext cx="4448584" cy="7103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AA84F"/>
                </a:solidFill>
                <a:latin typeface="Lobster"/>
              </a:rPr>
              <a:t>Myths and Legends</a:t>
            </a:r>
          </a:p>
        </p:txBody>
      </p:sp>
      <p:pic>
        <p:nvPicPr>
          <p:cNvPr id="244" name="Google Shape;244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49074" y="3215813"/>
            <a:ext cx="2648878" cy="198665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/>
          <p:cNvSpPr txBox="1"/>
          <p:nvPr/>
        </p:nvSpPr>
        <p:spPr>
          <a:xfrm>
            <a:off x="7239001" y="4514850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docenti: </a:t>
            </a:r>
            <a:r>
              <a:rPr lang="it-IT" sz="1050" dirty="0" err="1"/>
              <a:t>Ficarelli</a:t>
            </a:r>
            <a:r>
              <a:rPr lang="it-IT" sz="1050" dirty="0"/>
              <a:t> Fiorella</a:t>
            </a:r>
          </a:p>
          <a:p>
            <a:r>
              <a:rPr lang="it-IT" sz="1050" dirty="0"/>
              <a:t>           Simone Natalizia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00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 rotWithShape="1">
          <a:blip r:embed="rId3">
            <a:alphaModFix/>
          </a:blip>
          <a:srcRect l="970" t="920" r="4760" b="1136"/>
          <a:stretch/>
        </p:blipFill>
        <p:spPr>
          <a:xfrm>
            <a:off x="66675" y="47625"/>
            <a:ext cx="6464026" cy="5036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4">
            <a:alphaModFix/>
          </a:blip>
          <a:srcRect t="-940" r="1864" b="940"/>
          <a:stretch/>
        </p:blipFill>
        <p:spPr>
          <a:xfrm>
            <a:off x="6582375" y="-5300"/>
            <a:ext cx="2475901" cy="50947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67;p13"/>
          <p:cNvSpPr/>
          <p:nvPr/>
        </p:nvSpPr>
        <p:spPr>
          <a:xfrm>
            <a:off x="136634" y="147144"/>
            <a:ext cx="1587062" cy="28609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endParaRPr sz="700" b="0" i="1"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229476" y="4343400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/>
                </a:solidFill>
              </a:rPr>
              <a:t>docenti: </a:t>
            </a:r>
            <a:r>
              <a:rPr lang="it-IT" sz="1050" dirty="0" err="1">
                <a:solidFill>
                  <a:schemeClr val="bg1"/>
                </a:solidFill>
              </a:rPr>
              <a:t>Ficarelli</a:t>
            </a:r>
            <a:r>
              <a:rPr lang="it-IT" sz="1050" dirty="0">
                <a:solidFill>
                  <a:schemeClr val="bg1"/>
                </a:solidFill>
              </a:rPr>
              <a:t> Fiorella</a:t>
            </a:r>
          </a:p>
          <a:p>
            <a:r>
              <a:rPr lang="it-IT" sz="1050" dirty="0">
                <a:solidFill>
                  <a:schemeClr val="bg1"/>
                </a:solidFill>
              </a:rPr>
              <a:t>           Simone Natalizia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757441">
            <a:off x="5818539" y="3494622"/>
            <a:ext cx="2244001" cy="1683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2"/>
          <p:cNvPicPr preferRelativeResize="0"/>
          <p:nvPr/>
        </p:nvPicPr>
        <p:blipFill rotWithShape="1">
          <a:blip r:embed="rId4">
            <a:alphaModFix/>
          </a:blip>
          <a:srcRect l="-2460" t="-6000" r="2460" b="5999"/>
          <a:stretch/>
        </p:blipFill>
        <p:spPr>
          <a:xfrm rot="-6724412">
            <a:off x="-415459" y="170699"/>
            <a:ext cx="3185834" cy="2389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366826">
            <a:off x="3337809" y="2272162"/>
            <a:ext cx="2233900" cy="297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8328" y="0"/>
            <a:ext cx="2659749" cy="354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2"/>
          <p:cNvPicPr preferRelativeResize="0"/>
          <p:nvPr/>
        </p:nvPicPr>
        <p:blipFill rotWithShape="1">
          <a:blip r:embed="rId7">
            <a:alphaModFix/>
          </a:blip>
          <a:srcRect l="15830" t="19199" r="24406" b="10551"/>
          <a:stretch/>
        </p:blipFill>
        <p:spPr>
          <a:xfrm rot="-7130257">
            <a:off x="146090" y="3011465"/>
            <a:ext cx="2189123" cy="192989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2"/>
          <p:cNvSpPr/>
          <p:nvPr/>
        </p:nvSpPr>
        <p:spPr>
          <a:xfrm>
            <a:off x="454938" y="2106892"/>
            <a:ext cx="8234128" cy="138133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741B47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chemeClr val="lt2"/>
                </a:solidFill>
                <a:latin typeface="Pacifico"/>
              </a:rPr>
              <a:t>the Book of Kells</a:t>
            </a:r>
          </a:p>
        </p:txBody>
      </p:sp>
      <p:pic>
        <p:nvPicPr>
          <p:cNvPr id="256" name="Google Shape;256;p32"/>
          <p:cNvPicPr preferRelativeResize="0"/>
          <p:nvPr/>
        </p:nvPicPr>
        <p:blipFill rotWithShape="1">
          <a:blip r:embed="rId8">
            <a:alphaModFix/>
          </a:blip>
          <a:srcRect r="15909" b="10458"/>
          <a:stretch/>
        </p:blipFill>
        <p:spPr>
          <a:xfrm>
            <a:off x="3371350" y="65550"/>
            <a:ext cx="2556175" cy="20413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/>
          <p:cNvSpPr txBox="1"/>
          <p:nvPr/>
        </p:nvSpPr>
        <p:spPr>
          <a:xfrm>
            <a:off x="7448550" y="3671702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docenti: </a:t>
            </a:r>
            <a:r>
              <a:rPr lang="it-IT" sz="1050" dirty="0" err="1"/>
              <a:t>Ficarelli</a:t>
            </a:r>
            <a:r>
              <a:rPr lang="it-IT" sz="1050" dirty="0"/>
              <a:t> Fiorella</a:t>
            </a:r>
          </a:p>
          <a:p>
            <a:r>
              <a:rPr lang="it-IT" sz="1050" dirty="0"/>
              <a:t>           Simone Natalizia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68352">
            <a:off x="210094" y="369884"/>
            <a:ext cx="2700708" cy="1797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412165">
            <a:off x="5698077" y="528400"/>
            <a:ext cx="3504325" cy="173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0678" y="3575662"/>
            <a:ext cx="2739126" cy="156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825" y="3437051"/>
            <a:ext cx="3064075" cy="164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72650" y="646966"/>
            <a:ext cx="3064075" cy="18299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442300" y="3437063"/>
            <a:ext cx="2259391" cy="164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33"/>
          <p:cNvSpPr/>
          <p:nvPr/>
        </p:nvSpPr>
        <p:spPr>
          <a:xfrm>
            <a:off x="369213" y="2131529"/>
            <a:ext cx="8070943" cy="174530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1155CC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4C20A"/>
                </a:solidFill>
                <a:latin typeface="Pacifico"/>
              </a:rPr>
              <a:t>ICT in teaching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0" y="0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docenti: </a:t>
            </a:r>
            <a:r>
              <a:rPr lang="it-IT" sz="1050" dirty="0" err="1"/>
              <a:t>Ficarelli</a:t>
            </a:r>
            <a:r>
              <a:rPr lang="it-IT" sz="1050" dirty="0"/>
              <a:t> Fiorella</a:t>
            </a:r>
          </a:p>
          <a:p>
            <a:r>
              <a:rPr lang="it-IT" sz="1050" dirty="0"/>
              <a:t>           Simone Natalizia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4"/>
          <p:cNvPicPr preferRelativeResize="0"/>
          <p:nvPr/>
        </p:nvPicPr>
        <p:blipFill rotWithShape="1">
          <a:blip r:embed="rId3">
            <a:alphaModFix/>
          </a:blip>
          <a:srcRect l="6637" t="6242" r="11314" b="12469"/>
          <a:stretch/>
        </p:blipFill>
        <p:spPr>
          <a:xfrm>
            <a:off x="5871375" y="1617275"/>
            <a:ext cx="3157655" cy="144219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4"/>
          <p:cNvSpPr/>
          <p:nvPr/>
        </p:nvSpPr>
        <p:spPr>
          <a:xfrm>
            <a:off x="3394525" y="203200"/>
            <a:ext cx="5186596" cy="101447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FFE599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6AA84F"/>
                </a:solidFill>
                <a:latin typeface="Berlin Sans FB Demi" pitchFamily="34" charset="0"/>
              </a:rPr>
              <a:t>PORTFOLIO</a:t>
            </a:r>
          </a:p>
        </p:txBody>
      </p:sp>
      <p:pic>
        <p:nvPicPr>
          <p:cNvPr id="277" name="Google Shape;277;p34"/>
          <p:cNvPicPr preferRelativeResize="0"/>
          <p:nvPr/>
        </p:nvPicPr>
        <p:blipFill rotWithShape="1">
          <a:blip r:embed="rId4">
            <a:alphaModFix/>
          </a:blip>
          <a:srcRect l="10921" t="27687" r="4282" b="5578"/>
          <a:stretch/>
        </p:blipFill>
        <p:spPr>
          <a:xfrm>
            <a:off x="2544094" y="1364563"/>
            <a:ext cx="3267630" cy="19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4"/>
          <p:cNvPicPr preferRelativeResize="0"/>
          <p:nvPr/>
        </p:nvPicPr>
        <p:blipFill rotWithShape="1">
          <a:blip r:embed="rId5">
            <a:alphaModFix/>
          </a:blip>
          <a:srcRect t="26155"/>
          <a:stretch/>
        </p:blipFill>
        <p:spPr>
          <a:xfrm>
            <a:off x="49000" y="3417911"/>
            <a:ext cx="3115725" cy="1725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00" y="1703613"/>
            <a:ext cx="2315028" cy="173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2364027" cy="1773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59325" y="3193037"/>
            <a:ext cx="2571274" cy="192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4"/>
          <p:cNvPicPr preferRelativeResize="0"/>
          <p:nvPr/>
        </p:nvPicPr>
        <p:blipFill rotWithShape="1">
          <a:blip r:embed="rId9">
            <a:alphaModFix/>
          </a:blip>
          <a:srcRect t="23710"/>
          <a:stretch/>
        </p:blipFill>
        <p:spPr>
          <a:xfrm>
            <a:off x="3242525" y="3439925"/>
            <a:ext cx="2939008" cy="168157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sellaDiTesto 10"/>
          <p:cNvSpPr txBox="1"/>
          <p:nvPr/>
        </p:nvSpPr>
        <p:spPr>
          <a:xfrm>
            <a:off x="161308" y="144731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/>
                </a:solidFill>
              </a:rPr>
              <a:t>docenti: </a:t>
            </a:r>
            <a:r>
              <a:rPr lang="it-IT" sz="1050" dirty="0" err="1">
                <a:solidFill>
                  <a:schemeClr val="bg1"/>
                </a:solidFill>
              </a:rPr>
              <a:t>Ficarelli</a:t>
            </a:r>
            <a:r>
              <a:rPr lang="it-IT" sz="1050" dirty="0">
                <a:solidFill>
                  <a:schemeClr val="bg1"/>
                </a:solidFill>
              </a:rPr>
              <a:t> Fiorella</a:t>
            </a:r>
          </a:p>
          <a:p>
            <a:r>
              <a:rPr lang="it-IT" sz="1050" dirty="0">
                <a:solidFill>
                  <a:schemeClr val="bg1"/>
                </a:solidFill>
              </a:rPr>
              <a:t>           Simone Natalizia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4403" y="12"/>
            <a:ext cx="2626545" cy="196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8250" y="91900"/>
            <a:ext cx="2626524" cy="1969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84227" y="3285390"/>
            <a:ext cx="1363377" cy="1817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90179">
            <a:off x="3111250" y="1703831"/>
            <a:ext cx="2188351" cy="1641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9550" y="764"/>
            <a:ext cx="2651950" cy="1988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5400000">
            <a:off x="-132432" y="3512617"/>
            <a:ext cx="1817800" cy="1363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327055">
            <a:off x="5508225" y="1460619"/>
            <a:ext cx="2188349" cy="1642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961291">
            <a:off x="7300600" y="2459775"/>
            <a:ext cx="1889350" cy="1417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066218">
            <a:off x="353149" y="1729184"/>
            <a:ext cx="2244750" cy="168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112125" y="3197100"/>
            <a:ext cx="4978847" cy="1825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/>
          <p:cNvSpPr txBox="1"/>
          <p:nvPr/>
        </p:nvSpPr>
        <p:spPr>
          <a:xfrm>
            <a:off x="7766463" y="4583875"/>
            <a:ext cx="17219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docenti: </a:t>
            </a:r>
            <a:r>
              <a:rPr lang="it-IT" sz="800" dirty="0" err="1"/>
              <a:t>Ficarelli</a:t>
            </a:r>
            <a:r>
              <a:rPr lang="it-IT" sz="800" dirty="0"/>
              <a:t> Fiorella</a:t>
            </a:r>
          </a:p>
          <a:p>
            <a:r>
              <a:rPr lang="it-IT" sz="800" dirty="0"/>
              <a:t>           Simone Natalizia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36"/>
          <p:cNvPicPr preferRelativeResize="0"/>
          <p:nvPr/>
        </p:nvPicPr>
        <p:blipFill rotWithShape="1">
          <a:blip r:embed="rId3">
            <a:alphaModFix/>
          </a:blip>
          <a:srcRect b="22785"/>
          <a:stretch/>
        </p:blipFill>
        <p:spPr>
          <a:xfrm>
            <a:off x="5127925" y="221354"/>
            <a:ext cx="3902500" cy="225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6"/>
          <p:cNvPicPr preferRelativeResize="0"/>
          <p:nvPr/>
        </p:nvPicPr>
        <p:blipFill rotWithShape="1">
          <a:blip r:embed="rId4">
            <a:alphaModFix/>
          </a:blip>
          <a:srcRect l="14994" t="36131" b="5927"/>
          <a:stretch/>
        </p:blipFill>
        <p:spPr>
          <a:xfrm>
            <a:off x="0" y="172300"/>
            <a:ext cx="4572001" cy="2337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6"/>
          <p:cNvPicPr preferRelativeResize="0"/>
          <p:nvPr/>
        </p:nvPicPr>
        <p:blipFill rotWithShape="1">
          <a:blip r:embed="rId5">
            <a:alphaModFix/>
          </a:blip>
          <a:srcRect t="22714"/>
          <a:stretch/>
        </p:blipFill>
        <p:spPr>
          <a:xfrm>
            <a:off x="7011275" y="2571750"/>
            <a:ext cx="1904101" cy="244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169811">
            <a:off x="51849" y="2357976"/>
            <a:ext cx="2038627" cy="2718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75675" y="2504400"/>
            <a:ext cx="4572001" cy="257175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6"/>
          <p:cNvSpPr/>
          <p:nvPr/>
        </p:nvSpPr>
        <p:spPr>
          <a:xfrm>
            <a:off x="1341911" y="172295"/>
            <a:ext cx="6829405" cy="670853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28575" cap="flat" cmpd="sng">
                  <a:solidFill>
                    <a:srgbClr val="D9EAD3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9900"/>
                </a:solidFill>
                <a:latin typeface="Berlin Sans FB Demi" pitchFamily="34" charset="0"/>
              </a:rPr>
              <a:t>GOODBYE DUBLIN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239001" y="4514850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/>
                </a:solidFill>
              </a:rPr>
              <a:t>docenti: </a:t>
            </a:r>
            <a:r>
              <a:rPr lang="it-IT" sz="1050" dirty="0" err="1">
                <a:solidFill>
                  <a:schemeClr val="bg1"/>
                </a:solidFill>
              </a:rPr>
              <a:t>Ficarelli</a:t>
            </a:r>
            <a:r>
              <a:rPr lang="it-IT" sz="1050" dirty="0">
                <a:solidFill>
                  <a:schemeClr val="bg1"/>
                </a:solidFill>
              </a:rPr>
              <a:t> Fiorella</a:t>
            </a:r>
          </a:p>
          <a:p>
            <a:r>
              <a:rPr lang="it-IT" sz="1050" dirty="0">
                <a:solidFill>
                  <a:schemeClr val="bg1"/>
                </a:solidFill>
              </a:rPr>
              <a:t>           Simone Natalizia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b="28734"/>
          <a:stretch/>
        </p:blipFill>
        <p:spPr>
          <a:xfrm>
            <a:off x="4021523" y="77278"/>
            <a:ext cx="5061545" cy="2705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 rotWithShape="1">
          <a:blip r:embed="rId4">
            <a:alphaModFix/>
          </a:blip>
          <a:srcRect t="4761"/>
          <a:stretch/>
        </p:blipFill>
        <p:spPr>
          <a:xfrm>
            <a:off x="4011568" y="2833867"/>
            <a:ext cx="5081456" cy="2234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 rotWithShape="1">
          <a:blip r:embed="rId5">
            <a:alphaModFix/>
          </a:blip>
          <a:srcRect l="1989" t="1557" b="2904"/>
          <a:stretch/>
        </p:blipFill>
        <p:spPr>
          <a:xfrm>
            <a:off x="80345" y="77281"/>
            <a:ext cx="3840695" cy="49913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173182" y="4562352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/>
                </a:solidFill>
              </a:rPr>
              <a:t>docenti: </a:t>
            </a:r>
            <a:r>
              <a:rPr lang="it-IT" sz="1050" dirty="0" err="1">
                <a:solidFill>
                  <a:schemeClr val="bg1"/>
                </a:solidFill>
              </a:rPr>
              <a:t>Ficarelli</a:t>
            </a:r>
            <a:r>
              <a:rPr lang="it-IT" sz="1050" dirty="0">
                <a:solidFill>
                  <a:schemeClr val="bg1"/>
                </a:solidFill>
              </a:rPr>
              <a:t> Fiorella</a:t>
            </a:r>
          </a:p>
          <a:p>
            <a:r>
              <a:rPr lang="it-IT" sz="1050" dirty="0">
                <a:solidFill>
                  <a:schemeClr val="bg1"/>
                </a:solidFill>
              </a:rPr>
              <a:t>           Simone Natalizia</a:t>
            </a: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 rotWithShape="1">
          <a:blip r:embed="rId3">
            <a:alphaModFix/>
          </a:blip>
          <a:srcRect l="12244" t="3390" r="14079" b="8534"/>
          <a:stretch/>
        </p:blipFill>
        <p:spPr>
          <a:xfrm>
            <a:off x="-567" y="0"/>
            <a:ext cx="9202938" cy="569517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7227126" y="4712613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/>
                </a:solidFill>
              </a:rPr>
              <a:t>docenti: </a:t>
            </a:r>
            <a:r>
              <a:rPr lang="it-IT" sz="1050" dirty="0" err="1">
                <a:solidFill>
                  <a:schemeClr val="bg1"/>
                </a:solidFill>
              </a:rPr>
              <a:t>Ficarelli</a:t>
            </a:r>
            <a:r>
              <a:rPr lang="it-IT" sz="1050" dirty="0">
                <a:solidFill>
                  <a:schemeClr val="bg1"/>
                </a:solidFill>
              </a:rPr>
              <a:t> Fiorella</a:t>
            </a:r>
          </a:p>
          <a:p>
            <a:r>
              <a:rPr lang="it-IT" sz="1050" dirty="0">
                <a:solidFill>
                  <a:schemeClr val="bg1"/>
                </a:solidFill>
              </a:rPr>
              <a:t>           Simone Natalizia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 rotWithShape="1">
          <a:blip r:embed="rId3">
            <a:alphaModFix/>
          </a:blip>
          <a:srcRect l="14796" t="6619" r="33411" b="35365"/>
          <a:stretch/>
        </p:blipFill>
        <p:spPr>
          <a:xfrm>
            <a:off x="0" y="-45062"/>
            <a:ext cx="9143431" cy="52696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7239001" y="4514850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docenti: </a:t>
            </a:r>
            <a:r>
              <a:rPr lang="it-IT" sz="1050" dirty="0" err="1"/>
              <a:t>Ficarelli</a:t>
            </a:r>
            <a:r>
              <a:rPr lang="it-IT" sz="1050" dirty="0"/>
              <a:t> Fiorella</a:t>
            </a:r>
          </a:p>
          <a:p>
            <a:r>
              <a:rPr lang="it-IT" sz="1050" dirty="0"/>
              <a:t>           Simone Natalizia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l="21421" t="15464" r="39287" b="26531"/>
          <a:stretch/>
        </p:blipFill>
        <p:spPr>
          <a:xfrm>
            <a:off x="327" y="327"/>
            <a:ext cx="9143106" cy="522431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7096497" y="334736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/>
                </a:solidFill>
              </a:rPr>
              <a:t>docenti: </a:t>
            </a:r>
            <a:r>
              <a:rPr lang="it-IT" sz="1050" dirty="0" err="1">
                <a:solidFill>
                  <a:schemeClr val="bg1"/>
                </a:solidFill>
              </a:rPr>
              <a:t>Ficarelli</a:t>
            </a:r>
            <a:r>
              <a:rPr lang="it-IT" sz="1050" dirty="0">
                <a:solidFill>
                  <a:schemeClr val="bg1"/>
                </a:solidFill>
              </a:rPr>
              <a:t> Fiorella</a:t>
            </a:r>
          </a:p>
          <a:p>
            <a:r>
              <a:rPr lang="it-IT" sz="1050" dirty="0">
                <a:solidFill>
                  <a:schemeClr val="bg1"/>
                </a:solidFill>
              </a:rPr>
              <a:t>           Simone Natalizia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62369"/>
            <a:ext cx="9143433" cy="520537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7060871" y="156606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/>
                </a:solidFill>
              </a:rPr>
              <a:t>docenti: </a:t>
            </a:r>
            <a:r>
              <a:rPr lang="it-IT" sz="1050" dirty="0" err="1">
                <a:solidFill>
                  <a:schemeClr val="bg1"/>
                </a:solidFill>
              </a:rPr>
              <a:t>Ficarelli</a:t>
            </a:r>
            <a:r>
              <a:rPr lang="it-IT" sz="1050" dirty="0">
                <a:solidFill>
                  <a:schemeClr val="bg1"/>
                </a:solidFill>
              </a:rPr>
              <a:t> Fiorella</a:t>
            </a:r>
          </a:p>
          <a:p>
            <a:r>
              <a:rPr lang="it-IT" sz="1050" dirty="0">
                <a:solidFill>
                  <a:schemeClr val="bg1"/>
                </a:solidFill>
              </a:rPr>
              <a:t>           Simone Natalizia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20"/>
          <p:cNvPicPr preferRelativeResize="0"/>
          <p:nvPr/>
        </p:nvPicPr>
        <p:blipFill rotWithShape="1">
          <a:blip r:embed="rId4">
            <a:alphaModFix/>
          </a:blip>
          <a:srcRect l="436" t="6533" r="436"/>
          <a:stretch/>
        </p:blipFill>
        <p:spPr>
          <a:xfrm>
            <a:off x="69120" y="65297"/>
            <a:ext cx="3988368" cy="5012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/>
          <p:cNvPicPr preferRelativeResize="0"/>
          <p:nvPr/>
        </p:nvPicPr>
        <p:blipFill rotWithShape="1">
          <a:blip r:embed="rId5">
            <a:alphaModFix/>
          </a:blip>
          <a:srcRect t="31630" b="31112"/>
          <a:stretch/>
        </p:blipFill>
        <p:spPr>
          <a:xfrm>
            <a:off x="4185650" y="57875"/>
            <a:ext cx="2407376" cy="2247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0"/>
          <p:cNvPicPr preferRelativeResize="0"/>
          <p:nvPr/>
        </p:nvPicPr>
        <p:blipFill rotWithShape="1">
          <a:blip r:embed="rId6">
            <a:alphaModFix/>
          </a:blip>
          <a:srcRect l="4287" t="-2700" b="2699"/>
          <a:stretch/>
        </p:blipFill>
        <p:spPr>
          <a:xfrm>
            <a:off x="6667500" y="-60025"/>
            <a:ext cx="2407375" cy="514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0"/>
          <p:cNvPicPr preferRelativeResize="0"/>
          <p:nvPr/>
        </p:nvPicPr>
        <p:blipFill rotWithShape="1">
          <a:blip r:embed="rId7">
            <a:alphaModFix/>
          </a:blip>
          <a:srcRect l="-3648"/>
          <a:stretch/>
        </p:blipFill>
        <p:spPr>
          <a:xfrm>
            <a:off x="4007925" y="3846200"/>
            <a:ext cx="2643500" cy="123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85651" y="2953150"/>
            <a:ext cx="2071475" cy="8641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/>
          <p:cNvSpPr txBox="1"/>
          <p:nvPr/>
        </p:nvSpPr>
        <p:spPr>
          <a:xfrm>
            <a:off x="2322617" y="4712613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docenti: </a:t>
            </a:r>
            <a:r>
              <a:rPr lang="it-IT" sz="1050" dirty="0" err="1"/>
              <a:t>Ficarelli</a:t>
            </a:r>
            <a:r>
              <a:rPr lang="it-IT" sz="1050" dirty="0"/>
              <a:t> Fiorella</a:t>
            </a:r>
          </a:p>
          <a:p>
            <a:r>
              <a:rPr lang="it-IT" sz="1050" dirty="0"/>
              <a:t>           Simone Natalizia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00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38" y="61135"/>
            <a:ext cx="4596250" cy="2478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1"/>
          <p:cNvPicPr preferRelativeResize="0"/>
          <p:nvPr/>
        </p:nvPicPr>
        <p:blipFill rotWithShape="1">
          <a:blip r:embed="rId4">
            <a:alphaModFix/>
          </a:blip>
          <a:srcRect l="14339"/>
          <a:stretch/>
        </p:blipFill>
        <p:spPr>
          <a:xfrm>
            <a:off x="65038" y="2590299"/>
            <a:ext cx="4596408" cy="2488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1"/>
          <p:cNvPicPr preferRelativeResize="0"/>
          <p:nvPr/>
        </p:nvPicPr>
        <p:blipFill rotWithShape="1">
          <a:blip r:embed="rId5">
            <a:alphaModFix/>
          </a:blip>
          <a:srcRect t="7960" r="38882" b="51093"/>
          <a:stretch/>
        </p:blipFill>
        <p:spPr>
          <a:xfrm>
            <a:off x="4727667" y="3123081"/>
            <a:ext cx="4314330" cy="1955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34298" y="73109"/>
            <a:ext cx="2007699" cy="2990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 rotWithShape="1">
          <a:blip r:embed="rId7">
            <a:alphaModFix/>
          </a:blip>
          <a:srcRect t="12363" b="7610"/>
          <a:stretch/>
        </p:blipFill>
        <p:spPr>
          <a:xfrm>
            <a:off x="4727667" y="73109"/>
            <a:ext cx="2224427" cy="29909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sellaDiTesto 7"/>
          <p:cNvSpPr txBox="1"/>
          <p:nvPr/>
        </p:nvSpPr>
        <p:spPr>
          <a:xfrm>
            <a:off x="173183" y="4550476"/>
            <a:ext cx="16954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solidFill>
                  <a:schemeClr val="bg1"/>
                </a:solidFill>
              </a:rPr>
              <a:t>docenti: </a:t>
            </a:r>
            <a:r>
              <a:rPr lang="it-IT" sz="1050" dirty="0" err="1">
                <a:solidFill>
                  <a:schemeClr val="bg1"/>
                </a:solidFill>
              </a:rPr>
              <a:t>Ficarelli</a:t>
            </a:r>
            <a:r>
              <a:rPr lang="it-IT" sz="1050" dirty="0">
                <a:solidFill>
                  <a:schemeClr val="bg1"/>
                </a:solidFill>
              </a:rPr>
              <a:t> Fiorella</a:t>
            </a:r>
          </a:p>
          <a:p>
            <a:r>
              <a:rPr lang="it-IT" sz="1050" dirty="0">
                <a:solidFill>
                  <a:schemeClr val="bg1"/>
                </a:solidFill>
              </a:rPr>
              <a:t>           Simone Natalizia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219</Words>
  <Application>Microsoft Office PowerPoint</Application>
  <PresentationFormat>Presentazione su schermo (16:9)</PresentationFormat>
  <Paragraphs>74</Paragraphs>
  <Slides>24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31" baseType="lpstr">
      <vt:lpstr>Lobster</vt:lpstr>
      <vt:lpstr>Times New Roman</vt:lpstr>
      <vt:lpstr>Berlin Sans FB Demi</vt:lpstr>
      <vt:lpstr>Arial</vt:lpstr>
      <vt:lpstr>Pacifico</vt:lpstr>
      <vt:lpstr>Corben</vt:lpstr>
      <vt:lpstr>Simple Light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lucia tocco</dc:creator>
  <cp:lastModifiedBy>lucia tocco</cp:lastModifiedBy>
  <cp:revision>2</cp:revision>
  <dcterms:modified xsi:type="dcterms:W3CDTF">2022-11-04T16:55:17Z</dcterms:modified>
</cp:coreProperties>
</file>